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926" y="1033829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 of Coarse-graining Protein Charge Distribution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 of the charge distribution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129996" y="2121938"/>
            <a:ext cx="3235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284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413083" y="4381235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174529" y="4368719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814248" y="6596390"/>
            <a:ext cx="2195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(Xu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654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None can consider effects from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6012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85400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0" y="3632501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3905492" y="6628337"/>
            <a:ext cx="2095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2018)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7938646" y="3682483"/>
            <a:ext cx="3076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(</a:t>
            </a:r>
            <a:r>
              <a:rPr lang="en-US" sz="1100" dirty="0" err="1">
                <a:latin typeface="Lucida grande" panose="020B0502040204020203"/>
              </a:rPr>
              <a:t>Pryamitsyn</a:t>
            </a:r>
            <a:r>
              <a:rPr lang="en-US" sz="1100" dirty="0">
                <a:latin typeface="Lucida grande" panose="020B0502040204020203"/>
              </a:rPr>
              <a:t> et al., </a:t>
            </a:r>
            <a:r>
              <a:rPr lang="en-US" sz="1100" i="1" dirty="0">
                <a:latin typeface="Lucida grande" panose="020B0502040204020203"/>
              </a:rPr>
              <a:t>Macromolecules, </a:t>
            </a:r>
            <a:r>
              <a:rPr lang="en-US" sz="11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706925" y="4143221"/>
            <a:ext cx="4898791" cy="2213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tlCol="0" anchor="t"/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Minimal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6F6B4-9535-DBA7-3CAB-F66DB379F287}"/>
              </a:ext>
            </a:extLst>
          </p:cNvPr>
          <p:cNvSpPr txBox="1"/>
          <p:nvPr/>
        </p:nvSpPr>
        <p:spPr>
          <a:xfrm>
            <a:off x="5257800" y="5937068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6 mM Na</a:t>
            </a:r>
            <a:r>
              <a:rPr lang="en-US" sz="1000" b="1" baseline="30000" dirty="0">
                <a:latin typeface="Lucida grande" panose="020B0502040204020203"/>
              </a:rPr>
              <a:t>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E3B1-1067-AE4C-9C33-723EE12A6C0D}"/>
              </a:ext>
            </a:extLst>
          </p:cNvPr>
          <p:cNvSpPr txBox="1"/>
          <p:nvPr/>
        </p:nvSpPr>
        <p:spPr>
          <a:xfrm>
            <a:off x="4494880" y="5679961"/>
            <a:ext cx="1164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0.01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C07C0-13F4-B6A4-5A9F-74428FDDF8FE}"/>
              </a:ext>
            </a:extLst>
          </p:cNvPr>
          <p:cNvSpPr txBox="1"/>
          <p:nvPr/>
        </p:nvSpPr>
        <p:spPr>
          <a:xfrm>
            <a:off x="4813780" y="5085057"/>
            <a:ext cx="10154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0.1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1F05-6565-7BD6-F4B3-8FD43DE54510}"/>
              </a:ext>
            </a:extLst>
          </p:cNvPr>
          <p:cNvSpPr txBox="1"/>
          <p:nvPr/>
        </p:nvSpPr>
        <p:spPr>
          <a:xfrm>
            <a:off x="5248060" y="4778934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Ca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39D0-87CF-BEAB-D51D-876B7F26A904}"/>
              </a:ext>
            </a:extLst>
          </p:cNvPr>
          <p:cNvSpPr txBox="1"/>
          <p:nvPr/>
        </p:nvSpPr>
        <p:spPr>
          <a:xfrm>
            <a:off x="5077084" y="4425811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b="1" dirty="0">
                <a:latin typeface="Lucida grande" panose="020B0502040204020203"/>
              </a:rPr>
              <a:t>1 mM Ba</a:t>
            </a:r>
            <a:r>
              <a:rPr lang="en-US" sz="1000" b="1" baseline="30000" dirty="0">
                <a:latin typeface="Lucida grande" panose="020B0502040204020203"/>
              </a:rPr>
              <a:t>2+</a:t>
            </a:r>
            <a:endParaRPr lang="en-US" sz="1000" b="1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  <p:bldP spid="4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20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8758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5327</TotalTime>
  <Words>2011</Words>
  <Application>Microsoft Office PowerPoint</Application>
  <PresentationFormat>Widescreen</PresentationFormat>
  <Paragraphs>462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208</cp:revision>
  <dcterms:created xsi:type="dcterms:W3CDTF">2022-03-28T18:43:16Z</dcterms:created>
  <dcterms:modified xsi:type="dcterms:W3CDTF">2022-09-07T18:15:55Z</dcterms:modified>
</cp:coreProperties>
</file>